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9" r:id="rId3"/>
    <p:sldId id="257" r:id="rId4"/>
    <p:sldId id="258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A334B6-57C6-4569-AA2C-AC90CF8C7DCF}" v="550" dt="2022-09-19T12:45:41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lein Hoogendoorn" userId="49dccfdd-46be-4183-adec-4ec725023303" providerId="ADAL" clId="{F5A334B6-57C6-4569-AA2C-AC90CF8C7DCF}"/>
    <pc:docChg chg="custSel addSld modSld">
      <pc:chgData name="Marjolein Hoogendoorn" userId="49dccfdd-46be-4183-adec-4ec725023303" providerId="ADAL" clId="{F5A334B6-57C6-4569-AA2C-AC90CF8C7DCF}" dt="2022-09-19T12:45:41.627" v="583" actId="20577"/>
      <pc:docMkLst>
        <pc:docMk/>
      </pc:docMkLst>
      <pc:sldChg chg="modSp mod">
        <pc:chgData name="Marjolein Hoogendoorn" userId="49dccfdd-46be-4183-adec-4ec725023303" providerId="ADAL" clId="{F5A334B6-57C6-4569-AA2C-AC90CF8C7DCF}" dt="2022-09-17T18:18:49.588" v="5" actId="20577"/>
        <pc:sldMkLst>
          <pc:docMk/>
          <pc:sldMk cId="3051544784" sldId="256"/>
        </pc:sldMkLst>
        <pc:spChg chg="mod">
          <ac:chgData name="Marjolein Hoogendoorn" userId="49dccfdd-46be-4183-adec-4ec725023303" providerId="ADAL" clId="{F5A334B6-57C6-4569-AA2C-AC90CF8C7DCF}" dt="2022-09-17T18:18:49.588" v="5" actId="20577"/>
          <ac:spMkLst>
            <pc:docMk/>
            <pc:sldMk cId="3051544784" sldId="256"/>
            <ac:spMk id="2" creationId="{5F0D86CB-D2AE-EB4A-971D-53C020EBF374}"/>
          </ac:spMkLst>
        </pc:spChg>
        <pc:spChg chg="mod">
          <ac:chgData name="Marjolein Hoogendoorn" userId="49dccfdd-46be-4183-adec-4ec725023303" providerId="ADAL" clId="{F5A334B6-57C6-4569-AA2C-AC90CF8C7DCF}" dt="2022-09-17T18:18:43.119" v="2" actId="20577"/>
          <ac:spMkLst>
            <pc:docMk/>
            <pc:sldMk cId="3051544784" sldId="256"/>
            <ac:spMk id="3" creationId="{AA41A1BF-A034-C044-BCCD-17E284D7DEFA}"/>
          </ac:spMkLst>
        </pc:spChg>
      </pc:sldChg>
      <pc:sldChg chg="modSp">
        <pc:chgData name="Marjolein Hoogendoorn" userId="49dccfdd-46be-4183-adec-4ec725023303" providerId="ADAL" clId="{F5A334B6-57C6-4569-AA2C-AC90CF8C7DCF}" dt="2022-09-17T18:26:24.149" v="196" actId="20577"/>
        <pc:sldMkLst>
          <pc:docMk/>
          <pc:sldMk cId="2881085836" sldId="258"/>
        </pc:sldMkLst>
        <pc:spChg chg="mod">
          <ac:chgData name="Marjolein Hoogendoorn" userId="49dccfdd-46be-4183-adec-4ec725023303" providerId="ADAL" clId="{F5A334B6-57C6-4569-AA2C-AC90CF8C7DCF}" dt="2022-09-17T18:26:24.149" v="196" actId="20577"/>
          <ac:spMkLst>
            <pc:docMk/>
            <pc:sldMk cId="2881085836" sldId="258"/>
            <ac:spMk id="3" creationId="{43264578-FFE1-F24D-B718-455721C2ADBC}"/>
          </ac:spMkLst>
        </pc:spChg>
      </pc:sldChg>
      <pc:sldChg chg="modSp">
        <pc:chgData name="Marjolein Hoogendoorn" userId="49dccfdd-46be-4183-adec-4ec725023303" providerId="ADAL" clId="{F5A334B6-57C6-4569-AA2C-AC90CF8C7DCF}" dt="2022-09-17T18:19:02.852" v="7" actId="20577"/>
        <pc:sldMkLst>
          <pc:docMk/>
          <pc:sldMk cId="3501567197" sldId="259"/>
        </pc:sldMkLst>
        <pc:spChg chg="mod">
          <ac:chgData name="Marjolein Hoogendoorn" userId="49dccfdd-46be-4183-adec-4ec725023303" providerId="ADAL" clId="{F5A334B6-57C6-4569-AA2C-AC90CF8C7DCF}" dt="2022-09-17T18:19:02.852" v="7" actId="20577"/>
          <ac:spMkLst>
            <pc:docMk/>
            <pc:sldMk cId="3501567197" sldId="259"/>
            <ac:spMk id="3" creationId="{02410125-A933-114E-BA34-3332309522F8}"/>
          </ac:spMkLst>
        </pc:spChg>
      </pc:sldChg>
      <pc:sldChg chg="modSp mod modAnim">
        <pc:chgData name="Marjolein Hoogendoorn" userId="49dccfdd-46be-4183-adec-4ec725023303" providerId="ADAL" clId="{F5A334B6-57C6-4569-AA2C-AC90CF8C7DCF}" dt="2022-09-17T18:22:27.604" v="50" actId="20577"/>
        <pc:sldMkLst>
          <pc:docMk/>
          <pc:sldMk cId="1264676266" sldId="260"/>
        </pc:sldMkLst>
        <pc:spChg chg="mod">
          <ac:chgData name="Marjolein Hoogendoorn" userId="49dccfdd-46be-4183-adec-4ec725023303" providerId="ADAL" clId="{F5A334B6-57C6-4569-AA2C-AC90CF8C7DCF}" dt="2022-09-17T18:22:27.604" v="50" actId="20577"/>
          <ac:spMkLst>
            <pc:docMk/>
            <pc:sldMk cId="1264676266" sldId="260"/>
            <ac:spMk id="3" creationId="{9771CEB4-D0F7-D144-A89C-54914366333E}"/>
          </ac:spMkLst>
        </pc:spChg>
      </pc:sldChg>
      <pc:sldChg chg="modSp">
        <pc:chgData name="Marjolein Hoogendoorn" userId="49dccfdd-46be-4183-adec-4ec725023303" providerId="ADAL" clId="{F5A334B6-57C6-4569-AA2C-AC90CF8C7DCF}" dt="2022-09-17T18:23:07.541" v="60" actId="20577"/>
        <pc:sldMkLst>
          <pc:docMk/>
          <pc:sldMk cId="347060539" sldId="261"/>
        </pc:sldMkLst>
        <pc:spChg chg="mod">
          <ac:chgData name="Marjolein Hoogendoorn" userId="49dccfdd-46be-4183-adec-4ec725023303" providerId="ADAL" clId="{F5A334B6-57C6-4569-AA2C-AC90CF8C7DCF}" dt="2022-09-17T18:23:07.541" v="60" actId="20577"/>
          <ac:spMkLst>
            <pc:docMk/>
            <pc:sldMk cId="347060539" sldId="261"/>
            <ac:spMk id="3" creationId="{9771CEB4-D0F7-D144-A89C-54914366333E}"/>
          </ac:spMkLst>
        </pc:spChg>
      </pc:sldChg>
      <pc:sldChg chg="modSp">
        <pc:chgData name="Marjolein Hoogendoorn" userId="49dccfdd-46be-4183-adec-4ec725023303" providerId="ADAL" clId="{F5A334B6-57C6-4569-AA2C-AC90CF8C7DCF}" dt="2022-09-17T18:23:50.534" v="114" actId="20577"/>
        <pc:sldMkLst>
          <pc:docMk/>
          <pc:sldMk cId="2611360791" sldId="262"/>
        </pc:sldMkLst>
        <pc:spChg chg="mod">
          <ac:chgData name="Marjolein Hoogendoorn" userId="49dccfdd-46be-4183-adec-4ec725023303" providerId="ADAL" clId="{F5A334B6-57C6-4569-AA2C-AC90CF8C7DCF}" dt="2022-09-17T18:23:50.534" v="114" actId="20577"/>
          <ac:spMkLst>
            <pc:docMk/>
            <pc:sldMk cId="2611360791" sldId="262"/>
            <ac:spMk id="3" creationId="{9771CEB4-D0F7-D144-A89C-54914366333E}"/>
          </ac:spMkLst>
        </pc:spChg>
      </pc:sldChg>
      <pc:sldChg chg="modSp">
        <pc:chgData name="Marjolein Hoogendoorn" userId="49dccfdd-46be-4183-adec-4ec725023303" providerId="ADAL" clId="{F5A334B6-57C6-4569-AA2C-AC90CF8C7DCF}" dt="2022-09-17T18:24:14.010" v="149" actId="20577"/>
        <pc:sldMkLst>
          <pc:docMk/>
          <pc:sldMk cId="577953055" sldId="263"/>
        </pc:sldMkLst>
        <pc:spChg chg="mod">
          <ac:chgData name="Marjolein Hoogendoorn" userId="49dccfdd-46be-4183-adec-4ec725023303" providerId="ADAL" clId="{F5A334B6-57C6-4569-AA2C-AC90CF8C7DCF}" dt="2022-09-17T18:24:14.010" v="149" actId="20577"/>
          <ac:spMkLst>
            <pc:docMk/>
            <pc:sldMk cId="577953055" sldId="263"/>
            <ac:spMk id="3" creationId="{02410125-A933-114E-BA34-3332309522F8}"/>
          </ac:spMkLst>
        </pc:spChg>
      </pc:sldChg>
      <pc:sldChg chg="modSp mod modAnim">
        <pc:chgData name="Marjolein Hoogendoorn" userId="49dccfdd-46be-4183-adec-4ec725023303" providerId="ADAL" clId="{F5A334B6-57C6-4569-AA2C-AC90CF8C7DCF}" dt="2022-09-17T18:27:24.684" v="269" actId="20577"/>
        <pc:sldMkLst>
          <pc:docMk/>
          <pc:sldMk cId="3465762937" sldId="264"/>
        </pc:sldMkLst>
        <pc:spChg chg="mod">
          <ac:chgData name="Marjolein Hoogendoorn" userId="49dccfdd-46be-4183-adec-4ec725023303" providerId="ADAL" clId="{F5A334B6-57C6-4569-AA2C-AC90CF8C7DCF}" dt="2022-09-17T18:26:02.703" v="184" actId="20577"/>
          <ac:spMkLst>
            <pc:docMk/>
            <pc:sldMk cId="3465762937" sldId="264"/>
            <ac:spMk id="2" creationId="{59BE23B6-35DE-6045-8F00-E6902873BACF}"/>
          </ac:spMkLst>
        </pc:spChg>
        <pc:spChg chg="mod">
          <ac:chgData name="Marjolein Hoogendoorn" userId="49dccfdd-46be-4183-adec-4ec725023303" providerId="ADAL" clId="{F5A334B6-57C6-4569-AA2C-AC90CF8C7DCF}" dt="2022-09-17T18:27:24.684" v="269" actId="20577"/>
          <ac:spMkLst>
            <pc:docMk/>
            <pc:sldMk cId="3465762937" sldId="264"/>
            <ac:spMk id="3" creationId="{02410125-A933-114E-BA34-3332309522F8}"/>
          </ac:spMkLst>
        </pc:spChg>
      </pc:sldChg>
      <pc:sldChg chg="modSp modAnim">
        <pc:chgData name="Marjolein Hoogendoorn" userId="49dccfdd-46be-4183-adec-4ec725023303" providerId="ADAL" clId="{F5A334B6-57C6-4569-AA2C-AC90CF8C7DCF}" dt="2022-09-17T18:28:25.446" v="326" actId="20577"/>
        <pc:sldMkLst>
          <pc:docMk/>
          <pc:sldMk cId="1693213311" sldId="266"/>
        </pc:sldMkLst>
        <pc:spChg chg="mod">
          <ac:chgData name="Marjolein Hoogendoorn" userId="49dccfdd-46be-4183-adec-4ec725023303" providerId="ADAL" clId="{F5A334B6-57C6-4569-AA2C-AC90CF8C7DCF}" dt="2022-09-17T18:28:25.446" v="326" actId="20577"/>
          <ac:spMkLst>
            <pc:docMk/>
            <pc:sldMk cId="1693213311" sldId="266"/>
            <ac:spMk id="3" creationId="{02410125-A933-114E-BA34-3332309522F8}"/>
          </ac:spMkLst>
        </pc:spChg>
      </pc:sldChg>
      <pc:sldChg chg="modSp mod modAnim">
        <pc:chgData name="Marjolein Hoogendoorn" userId="49dccfdd-46be-4183-adec-4ec725023303" providerId="ADAL" clId="{F5A334B6-57C6-4569-AA2C-AC90CF8C7DCF}" dt="2022-09-17T18:29:38.286" v="526" actId="20577"/>
        <pc:sldMkLst>
          <pc:docMk/>
          <pc:sldMk cId="293162922" sldId="267"/>
        </pc:sldMkLst>
        <pc:spChg chg="mod">
          <ac:chgData name="Marjolein Hoogendoorn" userId="49dccfdd-46be-4183-adec-4ec725023303" providerId="ADAL" clId="{F5A334B6-57C6-4569-AA2C-AC90CF8C7DCF}" dt="2022-09-17T18:29:38.286" v="526" actId="20577"/>
          <ac:spMkLst>
            <pc:docMk/>
            <pc:sldMk cId="293162922" sldId="267"/>
            <ac:spMk id="2" creationId="{2B56F353-CEE7-A646-9FDD-FDC506216747}"/>
          </ac:spMkLst>
        </pc:spChg>
        <pc:spChg chg="mod">
          <ac:chgData name="Marjolein Hoogendoorn" userId="49dccfdd-46be-4183-adec-4ec725023303" providerId="ADAL" clId="{F5A334B6-57C6-4569-AA2C-AC90CF8C7DCF}" dt="2022-09-17T18:29:32.905" v="506" actId="20577"/>
          <ac:spMkLst>
            <pc:docMk/>
            <pc:sldMk cId="293162922" sldId="267"/>
            <ac:spMk id="3" creationId="{EFD3BA4D-CC73-1647-AF2B-334F4744F80A}"/>
          </ac:spMkLst>
        </pc:spChg>
      </pc:sldChg>
      <pc:sldChg chg="modSp add modAnim">
        <pc:chgData name="Marjolein Hoogendoorn" userId="49dccfdd-46be-4183-adec-4ec725023303" providerId="ADAL" clId="{F5A334B6-57C6-4569-AA2C-AC90CF8C7DCF}" dt="2022-09-19T12:45:41.627" v="583" actId="20577"/>
        <pc:sldMkLst>
          <pc:docMk/>
          <pc:sldMk cId="2807651571" sldId="268"/>
        </pc:sldMkLst>
        <pc:spChg chg="mod">
          <ac:chgData name="Marjolein Hoogendoorn" userId="49dccfdd-46be-4183-adec-4ec725023303" providerId="ADAL" clId="{F5A334B6-57C6-4569-AA2C-AC90CF8C7DCF}" dt="2022-09-19T12:45:41.627" v="583" actId="20577"/>
          <ac:spMkLst>
            <pc:docMk/>
            <pc:sldMk cId="2807651571" sldId="268"/>
            <ac:spMk id="3" creationId="{43264578-FFE1-F24D-B718-455721C2AD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45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99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78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76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7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6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78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62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12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76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FF0E-AEA2-1245-A05E-C87B349BAB01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2743-2E59-CC47-8B72-2DBBC1A7B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11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PWj5TDMorE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D86CB-D2AE-EB4A-971D-53C020EBF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Hoe presenteer ik?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41A1BF-A034-C044-BCCD-17E284D7DE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Presentatie Nederlands SE1 (4M)</a:t>
            </a:r>
          </a:p>
        </p:txBody>
      </p:sp>
    </p:spTree>
    <p:extLst>
      <p:ext uri="{BB962C8B-B14F-4D97-AF65-F5344CB8AC3E}">
        <p14:creationId xmlns:p14="http://schemas.microsoft.com/office/powerpoint/2010/main" val="305154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E23B6-35DE-6045-8F00-E6902873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Mediadossier en PWS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10125-A933-114E-BA34-33323095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634684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Maak een tegel ‘Nederlands SE1 </a:t>
            </a:r>
            <a:r>
              <a:rPr lang="nl-NL" dirty="0" err="1"/>
              <a:t>pws</a:t>
            </a:r>
            <a:r>
              <a:rPr lang="nl-NL" dirty="0"/>
              <a:t>/mediadossier’ aan in </a:t>
            </a:r>
            <a:r>
              <a:rPr lang="nl-NL" dirty="0" err="1"/>
              <a:t>Egodact</a:t>
            </a:r>
            <a:r>
              <a:rPr lang="nl-NL" dirty="0"/>
              <a:t>. </a:t>
            </a:r>
          </a:p>
          <a:p>
            <a:r>
              <a:rPr lang="nl-NL" dirty="0"/>
              <a:t>Hier lever je je </a:t>
            </a:r>
            <a:r>
              <a:rPr lang="nl-NL" dirty="0" err="1"/>
              <a:t>pws</a:t>
            </a:r>
            <a:r>
              <a:rPr lang="nl-NL" dirty="0"/>
              <a:t> in, bij ‘Eindresultaat’</a:t>
            </a:r>
          </a:p>
          <a:p>
            <a:r>
              <a:rPr lang="nl-NL" dirty="0"/>
              <a:t>Je mag later nog puntjes op de i zetten i.v.m. je tweede presentatie op de </a:t>
            </a:r>
            <a:r>
              <a:rPr lang="nl-NL" dirty="0" err="1"/>
              <a:t>pws</a:t>
            </a:r>
            <a:r>
              <a:rPr lang="nl-NL" dirty="0"/>
              <a:t>-avond in periode 2. </a:t>
            </a:r>
          </a:p>
          <a:p>
            <a:endParaRPr lang="nl-NL" dirty="0"/>
          </a:p>
          <a:p>
            <a:r>
              <a:rPr lang="nl-NL" dirty="0"/>
              <a:t>Kies </a:t>
            </a:r>
            <a:r>
              <a:rPr lang="nl-NL" b="1" dirty="0"/>
              <a:t>3 artikelen </a:t>
            </a:r>
            <a:r>
              <a:rPr lang="nl-NL" dirty="0"/>
              <a:t>uit de krant, tijdschrift of een website </a:t>
            </a:r>
            <a:r>
              <a:rPr lang="nl-NL" i="1" dirty="0"/>
              <a:t>die te maken hebben met jouw gekozen branche of bedrijf.</a:t>
            </a:r>
          </a:p>
          <a:p>
            <a:r>
              <a:rPr lang="nl-NL" b="1" dirty="0"/>
              <a:t>Twee artikelen en een filmpje mag ook! </a:t>
            </a:r>
          </a:p>
          <a:p>
            <a:r>
              <a:rPr lang="nl-NL" dirty="0"/>
              <a:t>Zet deze artikelen bij de </a:t>
            </a:r>
            <a:r>
              <a:rPr lang="nl-NL" b="1" dirty="0"/>
              <a:t>BRONNEN </a:t>
            </a:r>
            <a:r>
              <a:rPr lang="nl-NL" dirty="0"/>
              <a:t>in je PWS-tegel in </a:t>
            </a:r>
            <a:r>
              <a:rPr lang="nl-NL" dirty="0" err="1"/>
              <a:t>Egodact</a:t>
            </a:r>
            <a:r>
              <a:rPr lang="nl-NL" dirty="0"/>
              <a:t>. </a:t>
            </a:r>
          </a:p>
          <a:p>
            <a:r>
              <a:rPr lang="nl-NL" dirty="0"/>
              <a:t>Stuur mij een bericht in Teams als ze er staan. Dan kan ik ze goedkeuren. Doe dit een week vóór je presentatie. </a:t>
            </a:r>
          </a:p>
        </p:txBody>
      </p:sp>
    </p:spTree>
    <p:extLst>
      <p:ext uri="{BB962C8B-B14F-4D97-AF65-F5344CB8AC3E}">
        <p14:creationId xmlns:p14="http://schemas.microsoft.com/office/powerpoint/2010/main" val="346576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E23B6-35DE-6045-8F00-E6902873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Mediadossier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10125-A933-114E-BA34-33323095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634684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Gebruik de informatie uit wat je gelezen of gezien hebt in je presentatie. Hoe? </a:t>
            </a:r>
          </a:p>
          <a:p>
            <a:r>
              <a:rPr lang="nl-NL" dirty="0"/>
              <a:t>Bijvoorbeeld: </a:t>
            </a:r>
          </a:p>
          <a:p>
            <a:r>
              <a:rPr lang="nl-NL" dirty="0">
                <a:solidFill>
                  <a:srgbClr val="0070C0"/>
                </a:solidFill>
              </a:rPr>
              <a:t>‘De horeca heeft het moeilijk gehad door de coronamaatregelen in het afgelopen jaar. Ik heb in </a:t>
            </a:r>
            <a:r>
              <a:rPr lang="nl-NL" i="1" dirty="0">
                <a:solidFill>
                  <a:srgbClr val="0070C0"/>
                </a:solidFill>
              </a:rPr>
              <a:t>De Telegraaf </a:t>
            </a:r>
            <a:r>
              <a:rPr lang="nl-NL" dirty="0">
                <a:solidFill>
                  <a:srgbClr val="0070C0"/>
                </a:solidFill>
              </a:rPr>
              <a:t>van 10 september gelezen dat …. . Dat zag ik </a:t>
            </a:r>
            <a:r>
              <a:rPr lang="nl-NL" i="1" dirty="0">
                <a:solidFill>
                  <a:srgbClr val="0070C0"/>
                </a:solidFill>
              </a:rPr>
              <a:t>ook/helemaal niet/een beetje terug </a:t>
            </a:r>
            <a:r>
              <a:rPr lang="nl-NL" dirty="0">
                <a:solidFill>
                  <a:srgbClr val="0070C0"/>
                </a:solidFill>
              </a:rPr>
              <a:t>tijdens mijn bezoek. Het restaurant waar ik een dag meewerkte, heeft weer personeel kunnen aannemen, omdat het weer drukker wordt. Dat is een goede ontwikkeling.’ </a:t>
            </a:r>
          </a:p>
        </p:txBody>
      </p:sp>
    </p:spTree>
    <p:extLst>
      <p:ext uri="{BB962C8B-B14F-4D97-AF65-F5344CB8AC3E}">
        <p14:creationId xmlns:p14="http://schemas.microsoft.com/office/powerpoint/2010/main" val="417044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E23B6-35DE-6045-8F00-E6902873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10125-A933-114E-BA34-33323095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634684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Bekijk de </a:t>
            </a:r>
            <a:r>
              <a:rPr lang="nl-NL" b="1" dirty="0" err="1"/>
              <a:t>rubric</a:t>
            </a:r>
            <a:r>
              <a:rPr lang="nl-NL" b="1" dirty="0"/>
              <a:t> </a:t>
            </a:r>
            <a:r>
              <a:rPr lang="nl-NL" dirty="0"/>
              <a:t>(met beoordelingscriteria) en de tips die in de documenten in wikiwijs staan. Kijk daarvoor </a:t>
            </a:r>
            <a:r>
              <a:rPr lang="nl-NL" b="1" i="1" dirty="0"/>
              <a:t>onderaan de Routeplanner! </a:t>
            </a:r>
          </a:p>
          <a:p>
            <a:r>
              <a:rPr lang="nl-NL" dirty="0"/>
              <a:t>Kom je er niet helemaal uit? Zoek me op of stuur me een bericht in Teams!</a:t>
            </a:r>
          </a:p>
          <a:p>
            <a:r>
              <a:rPr lang="nl-NL" dirty="0"/>
              <a:t>De presentaties worden ingepland in het SE-rooster. </a:t>
            </a:r>
          </a:p>
        </p:txBody>
      </p:sp>
    </p:spTree>
    <p:extLst>
      <p:ext uri="{BB962C8B-B14F-4D97-AF65-F5344CB8AC3E}">
        <p14:creationId xmlns:p14="http://schemas.microsoft.com/office/powerpoint/2010/main" val="169321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6F353-CEE7-A646-9FDD-FDC50621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 de slag!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D3BA4D-CC73-1647-AF2B-334F4744F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Zoek artikelen voor je mediadossier. </a:t>
            </a:r>
          </a:p>
          <a:p>
            <a:r>
              <a:rPr lang="nl-NL" dirty="0"/>
              <a:t>Maak een opzet voor je presentatie. </a:t>
            </a:r>
          </a:p>
          <a:p>
            <a:r>
              <a:rPr lang="nl-NL" dirty="0"/>
              <a:t>Oefen stukken van je presentatie met elkaar. Geef elkaar feedback!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E23B6-35DE-6045-8F00-E6902873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gaan we het over hebben?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10125-A933-114E-BA34-333230952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Algemene tips voor presenteren (video)</a:t>
            </a:r>
          </a:p>
          <a:p>
            <a:r>
              <a:rPr lang="nl-NL" dirty="0"/>
              <a:t>Waar gaat je presentatie over? </a:t>
            </a:r>
          </a:p>
          <a:p>
            <a:r>
              <a:rPr lang="nl-NL" dirty="0"/>
              <a:t>Opbouw van je presentatie (inleiding, middenstuk, slot)</a:t>
            </a:r>
          </a:p>
          <a:p>
            <a:r>
              <a:rPr lang="nl-NL" dirty="0"/>
              <a:t>Hulpmiddel: </a:t>
            </a:r>
            <a:r>
              <a:rPr lang="nl-NL" dirty="0" err="1"/>
              <a:t>Keynote</a:t>
            </a:r>
            <a:r>
              <a:rPr lang="nl-NL" dirty="0"/>
              <a:t> </a:t>
            </a:r>
          </a:p>
          <a:p>
            <a:r>
              <a:rPr lang="nl-NL" dirty="0"/>
              <a:t>Mediadossier (inhoud en hoe inleveren?) </a:t>
            </a:r>
          </a:p>
          <a:p>
            <a:r>
              <a:rPr lang="nl-NL" dirty="0"/>
              <a:t>Vragen? </a:t>
            </a:r>
          </a:p>
          <a:p>
            <a:r>
              <a:rPr lang="nl-NL" dirty="0"/>
              <a:t>Voorbereiden en oefenen!</a:t>
            </a:r>
          </a:p>
        </p:txBody>
      </p:sp>
    </p:spTree>
    <p:extLst>
      <p:ext uri="{BB962C8B-B14F-4D97-AF65-F5344CB8AC3E}">
        <p14:creationId xmlns:p14="http://schemas.microsoft.com/office/powerpoint/2010/main" val="350156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636E1-B361-6C4B-95EF-C2547B8A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Bekijk eerst even deze algemene tips voor elke presentatie: </a:t>
            </a:r>
          </a:p>
        </p:txBody>
      </p:sp>
      <p:pic>
        <p:nvPicPr>
          <p:cNvPr id="4" name="Onlinemedia 3" descr="Schoolhacks | Tips om beter te presenteren!">
            <a:hlinkClick r:id="" action="ppaction://media"/>
            <a:extLst>
              <a:ext uri="{FF2B5EF4-FFF2-40B4-BE49-F238E27FC236}">
                <a16:creationId xmlns:a16="http://schemas.microsoft.com/office/drawing/2014/main" id="{79537865-1C06-394A-B599-943DEF36829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18100" y="1652588"/>
            <a:ext cx="6281738" cy="354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2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7D42B-0219-DB4E-85E5-8A5C5712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gaat je presentatie over?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264578-FFE1-F24D-B718-455721C2A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presentatie voor SE1 gaat over jouw profielwerkstuk (PWS). </a:t>
            </a:r>
          </a:p>
          <a:p>
            <a:r>
              <a:rPr lang="nl-NL" dirty="0"/>
              <a:t>Jouw bedrijfsonderzoek en evt. stagedag heb je beschreven in je PWS. Je presenteert het verslag hiervan mondeling op je SE.</a:t>
            </a:r>
          </a:p>
          <a:p>
            <a:r>
              <a:rPr lang="nl-NL" dirty="0"/>
              <a:t>Daarnaast gebruik je je drie bronnen uit je mediadossier om je presentatie aan te vullen (daar komen we later op!).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10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7D42B-0219-DB4E-85E5-8A5C5712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gaat je presentatie over?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264578-FFE1-F24D-B718-455721C2A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presentatie ongeveer </a:t>
            </a:r>
            <a:r>
              <a:rPr lang="nl-NL" b="1" dirty="0"/>
              <a:t>duurt 7 minuten. </a:t>
            </a:r>
          </a:p>
          <a:p>
            <a:r>
              <a:rPr lang="nl-NL" dirty="0"/>
              <a:t>De presentatie heeft een duidelijk te volgen opbouw, is afwisselend en boeiend. Er is dus een duidelijke </a:t>
            </a:r>
            <a:r>
              <a:rPr lang="nl-NL" b="1" dirty="0"/>
              <a:t>inleiding, middenstuk en slot. </a:t>
            </a:r>
            <a:endParaRPr lang="nl-NL" dirty="0"/>
          </a:p>
          <a:p>
            <a:r>
              <a:rPr lang="nl-NL" dirty="0"/>
              <a:t>Je presentatie is geen vraag-antwoord verhaal, maar een boeiend, vloeiend, opwekkend, enthousiasmerend, spetterend geheel.</a:t>
            </a:r>
          </a:p>
        </p:txBody>
      </p:sp>
    </p:spTree>
    <p:extLst>
      <p:ext uri="{BB962C8B-B14F-4D97-AF65-F5344CB8AC3E}">
        <p14:creationId xmlns:p14="http://schemas.microsoft.com/office/powerpoint/2010/main" val="28076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39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41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72" name="Rectangle 64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BF3624-5192-914D-A7B3-CBFCF782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nl-NL" sz="3300">
                <a:solidFill>
                  <a:schemeClr val="accent1"/>
                </a:solidFill>
              </a:rPr>
              <a:t>Hoe bouw ik mijn presentatie op? (1)</a:t>
            </a:r>
          </a:p>
        </p:txBody>
      </p:sp>
      <p:sp>
        <p:nvSpPr>
          <p:cNvPr id="73" name="Isosceles Triangle 66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71CEB4-D0F7-D144-A89C-549143663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7917688" cy="38027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600" dirty="0"/>
              <a:t>INLEIDING:</a:t>
            </a:r>
          </a:p>
          <a:p>
            <a:r>
              <a:rPr lang="nl-NL" sz="1600" dirty="0"/>
              <a:t>Begin met een </a:t>
            </a:r>
            <a:r>
              <a:rPr lang="nl-NL" sz="1600" b="1" dirty="0"/>
              <a:t>pakkende opening</a:t>
            </a:r>
            <a:r>
              <a:rPr lang="nl-NL" sz="1600" dirty="0"/>
              <a:t>! (neem je publiek mee in je verhaal). Dit kan met een anekdote (verhaaltje), een citaat, humor of een vraag aan je publiek. </a:t>
            </a:r>
            <a:endParaRPr lang="nl-NL" sz="1600" b="1" dirty="0"/>
          </a:p>
          <a:p>
            <a:r>
              <a:rPr lang="nl-NL" sz="1600" b="1" dirty="0"/>
              <a:t>Introduceer je onderwerp</a:t>
            </a:r>
            <a:r>
              <a:rPr lang="nl-NL" sz="1600" dirty="0"/>
              <a:t>: geef algemene informatie over jouw onderwerp </a:t>
            </a:r>
          </a:p>
          <a:p>
            <a:r>
              <a:rPr lang="nl-NL" sz="1600" dirty="0"/>
              <a:t>en vertel waarover jij het gaat hebben (jouw onderzoek en/of bezoek aan een bedrijf/instelling)</a:t>
            </a:r>
          </a:p>
          <a:p>
            <a:r>
              <a:rPr lang="nl-NL" sz="1600" b="1" dirty="0"/>
              <a:t>Vertel kort iets over jezelf</a:t>
            </a:r>
            <a:r>
              <a:rPr lang="nl-NL" sz="1600" dirty="0"/>
              <a:t>, laat de kijker/luisteraar aan je ‘wennen’</a:t>
            </a:r>
          </a:p>
          <a:p>
            <a:r>
              <a:rPr lang="nl-NL" sz="1600" dirty="0"/>
              <a:t>Noem het </a:t>
            </a:r>
            <a:r>
              <a:rPr lang="nl-NL" sz="1600" b="1" dirty="0"/>
              <a:t>doel van de presentatie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2646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BF3624-5192-914D-A7B3-CBFCF782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nl-NL" sz="3300" dirty="0">
                <a:solidFill>
                  <a:schemeClr val="accent1"/>
                </a:solidFill>
              </a:rPr>
              <a:t>Hoe bouw ik mijn presentatie op? (2)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71CEB4-D0F7-D144-A89C-549143663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8827325" cy="38027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600" dirty="0"/>
              <a:t>MIDDENSTUK:</a:t>
            </a:r>
          </a:p>
          <a:p>
            <a:r>
              <a:rPr lang="nl-NL" sz="1600" dirty="0"/>
              <a:t>Bespreek wat je hebt gedaan en onderzocht (op jouw stagedag). Vertel over het bedrijf en waarom je daar was. </a:t>
            </a:r>
          </a:p>
          <a:p>
            <a:r>
              <a:rPr lang="nl-NL" sz="1600" dirty="0"/>
              <a:t>Vertel over de werkzaamheden die je mocht doen/zien,</a:t>
            </a:r>
          </a:p>
          <a:p>
            <a:r>
              <a:rPr lang="nl-NL" sz="1600" dirty="0"/>
              <a:t>Vertel welke opleiding nodig is, welke vaardigheden je nodig hebt, </a:t>
            </a:r>
          </a:p>
          <a:p>
            <a:r>
              <a:rPr lang="nl-NL" sz="1600" dirty="0"/>
              <a:t>Vertel over jouw ervaring: wat sprak je aan? Wat lijkt je erg leuk of juist minder prettig of zwaar aan de baan? </a:t>
            </a:r>
          </a:p>
          <a:p>
            <a:r>
              <a:rPr lang="nl-NL" sz="1600" b="1" dirty="0"/>
              <a:t>Tip! Gebruik signaalwoorden: </a:t>
            </a:r>
            <a:r>
              <a:rPr lang="nl-NL" sz="1600" dirty="0"/>
              <a:t>ten eerste, daarna, vervolgens, omdat, daardoor, verder…</a:t>
            </a:r>
          </a:p>
          <a:p>
            <a:r>
              <a:rPr lang="nl-NL" sz="1600" b="1" dirty="0"/>
              <a:t>Tip! Geef concrete voorbeelden of uitleg </a:t>
            </a:r>
            <a:r>
              <a:rPr lang="nl-NL" sz="1600" dirty="0"/>
              <a:t>bij je verhaal</a:t>
            </a:r>
            <a:endParaRPr lang="nl-NL" sz="1600" b="1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470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BF3624-5192-914D-A7B3-CBFCF782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nl-NL" sz="3300" dirty="0">
                <a:solidFill>
                  <a:schemeClr val="accent1"/>
                </a:solidFill>
              </a:rPr>
              <a:t>Hoe bouw ik mijn presentatie op? (3)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71CEB4-D0F7-D144-A89C-549143663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600" dirty="0"/>
              <a:t>SLOT:</a:t>
            </a:r>
          </a:p>
          <a:p>
            <a:r>
              <a:rPr lang="nl-NL" sz="1600" dirty="0"/>
              <a:t>Geef een </a:t>
            </a:r>
            <a:r>
              <a:rPr lang="nl-NL" sz="1600" b="1" dirty="0"/>
              <a:t>korte samenvatting</a:t>
            </a:r>
            <a:r>
              <a:rPr lang="nl-NL" sz="1600" dirty="0"/>
              <a:t> of een </a:t>
            </a:r>
            <a:r>
              <a:rPr lang="nl-NL" sz="1600" b="1" dirty="0"/>
              <a:t>conclusie</a:t>
            </a:r>
          </a:p>
          <a:p>
            <a:r>
              <a:rPr lang="nl-NL" sz="1600" dirty="0"/>
              <a:t>Herhaal wat jij ervan vond en wat jou het meest is bijgebleven. Voor wie is dit beroep een aanrader? Wat moet je ervoor kunnen of leuk vinden? </a:t>
            </a:r>
          </a:p>
          <a:p>
            <a:r>
              <a:rPr lang="nl-NL" sz="1600" b="1" dirty="0"/>
              <a:t>Gebruik een pakkende afsluiting met een mooie slotzin (‘uitsmijter’)</a:t>
            </a:r>
          </a:p>
          <a:p>
            <a:r>
              <a:rPr lang="nl-NL" sz="1600" b="1" dirty="0"/>
              <a:t>Zet je gebruikte bronnen op je laatste slide </a:t>
            </a:r>
            <a:r>
              <a:rPr lang="nl-NL" sz="1600" dirty="0"/>
              <a:t>(mensen die je hebt gesproken, bronnen die je hebt gebruikt voor de </a:t>
            </a:r>
            <a:r>
              <a:rPr lang="nl-NL" sz="1600" dirty="0" err="1"/>
              <a:t>pws</a:t>
            </a:r>
            <a:r>
              <a:rPr lang="nl-NL" sz="1600" dirty="0"/>
              <a:t> en artikelen die je hebt gelezen voor je mediadossier).</a:t>
            </a:r>
            <a:endParaRPr lang="nl-NL" sz="1600" b="1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6113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E23B6-35DE-6045-8F00-E6902873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Hulpmiddel: hoe zet ik een </a:t>
            </a:r>
            <a:r>
              <a:rPr lang="nl-NL" dirty="0" err="1"/>
              <a:t>Keynote</a:t>
            </a:r>
            <a:r>
              <a:rPr lang="nl-NL" dirty="0"/>
              <a:t> in?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10125-A933-114E-BA34-333230952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voor een mooie eerste slide </a:t>
            </a:r>
            <a:r>
              <a:rPr lang="nl-NL" b="1" dirty="0"/>
              <a:t>(titelpagina)</a:t>
            </a:r>
          </a:p>
          <a:p>
            <a:r>
              <a:rPr lang="nl-NL" dirty="0"/>
              <a:t>Laat een </a:t>
            </a:r>
            <a:r>
              <a:rPr lang="nl-NL" b="1" dirty="0"/>
              <a:t>inhoudsopgave</a:t>
            </a:r>
            <a:r>
              <a:rPr lang="nl-NL" dirty="0"/>
              <a:t> zien (wat vertel je wanneer?)</a:t>
            </a:r>
          </a:p>
          <a:p>
            <a:r>
              <a:rPr lang="nl-NL" dirty="0"/>
              <a:t>Gebruik </a:t>
            </a:r>
            <a:r>
              <a:rPr lang="nl-NL" b="1" dirty="0"/>
              <a:t>duidelijke foto’s</a:t>
            </a:r>
          </a:p>
          <a:p>
            <a:r>
              <a:rPr lang="nl-NL" dirty="0"/>
              <a:t>Gebruik vooral </a:t>
            </a:r>
            <a:r>
              <a:rPr lang="nl-NL" b="1" dirty="0"/>
              <a:t>steekwoorden, </a:t>
            </a:r>
            <a:r>
              <a:rPr lang="nl-NL" dirty="0"/>
              <a:t>geen lappen tekst. Je vertelt immers uit je hoofd. </a:t>
            </a:r>
          </a:p>
          <a:p>
            <a:r>
              <a:rPr lang="nl-NL" dirty="0"/>
              <a:t>Zie je </a:t>
            </a:r>
            <a:r>
              <a:rPr lang="nl-NL" dirty="0" err="1"/>
              <a:t>Keynote</a:t>
            </a:r>
            <a:r>
              <a:rPr lang="nl-NL" dirty="0"/>
              <a:t> als een soort spiekbriefje voor jou.</a:t>
            </a:r>
          </a:p>
          <a:p>
            <a:r>
              <a:rPr lang="nl-NL" dirty="0"/>
              <a:t>Het helpt je publiek om je verhaal te volgen. Dus geen afleidende toeters en bellen!</a:t>
            </a:r>
          </a:p>
          <a:p>
            <a:r>
              <a:rPr lang="nl-NL" dirty="0"/>
              <a:t>Check altijd je </a:t>
            </a:r>
            <a:r>
              <a:rPr lang="nl-NL" b="1" dirty="0"/>
              <a:t>spelling</a:t>
            </a:r>
            <a:r>
              <a:rPr lang="nl-NL" dirty="0"/>
              <a:t> en zorg voor een </a:t>
            </a:r>
            <a:r>
              <a:rPr lang="nl-NL" b="1" dirty="0"/>
              <a:t>nette lay-out </a:t>
            </a:r>
            <a:r>
              <a:rPr lang="nl-NL" dirty="0"/>
              <a:t>(geen vuurwerk en te veel speciale effecten!)</a:t>
            </a:r>
          </a:p>
        </p:txBody>
      </p:sp>
    </p:spTree>
    <p:extLst>
      <p:ext uri="{BB962C8B-B14F-4D97-AF65-F5344CB8AC3E}">
        <p14:creationId xmlns:p14="http://schemas.microsoft.com/office/powerpoint/2010/main" val="5779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{F12A7823-CAD1-0245-8A3C-7CCB8B47CCFC}tf16401369</Template>
  <TotalTime>204</TotalTime>
  <Words>874</Words>
  <Application>Microsoft Office PowerPoint</Application>
  <PresentationFormat>Breedbeeld</PresentationFormat>
  <Paragraphs>86</Paragraphs>
  <Slides>13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Calibri Light</vt:lpstr>
      <vt:lpstr>Rockwell</vt:lpstr>
      <vt:lpstr>Wingdings</vt:lpstr>
      <vt:lpstr>Atlas</vt:lpstr>
      <vt:lpstr>Hoe presenteer ik? </vt:lpstr>
      <vt:lpstr>Waar gaan we het over hebben? </vt:lpstr>
      <vt:lpstr>Bekijk eerst even deze algemene tips voor elke presentatie: </vt:lpstr>
      <vt:lpstr>Waar gaat je presentatie over?</vt:lpstr>
      <vt:lpstr>Waar gaat je presentatie over?</vt:lpstr>
      <vt:lpstr>Hoe bouw ik mijn presentatie op? (1)</vt:lpstr>
      <vt:lpstr>Hoe bouw ik mijn presentatie op? (2)</vt:lpstr>
      <vt:lpstr>Hoe bouw ik mijn presentatie op? (3)</vt:lpstr>
      <vt:lpstr>Hulpmiddel: hoe zet ik een Keynote in? </vt:lpstr>
      <vt:lpstr>Mediadossier en PWS (1)</vt:lpstr>
      <vt:lpstr>Mediadossier (2)</vt:lpstr>
      <vt:lpstr>Vragen?</vt:lpstr>
      <vt:lpstr>Aan de slag!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presenteer ik? SE1</dc:title>
  <dc:creator>Linda Sigmond</dc:creator>
  <cp:lastModifiedBy>Marjolein Hoogendoorn</cp:lastModifiedBy>
  <cp:revision>2</cp:revision>
  <dcterms:created xsi:type="dcterms:W3CDTF">2021-10-01T16:25:09Z</dcterms:created>
  <dcterms:modified xsi:type="dcterms:W3CDTF">2022-09-19T12:45:49Z</dcterms:modified>
</cp:coreProperties>
</file>